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9" r:id="rId7"/>
    <p:sldId id="274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3C18"/>
    <a:srgbClr val="232C12"/>
    <a:srgbClr val="1318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50" d="100"/>
          <a:sy n="50" d="100"/>
        </p:scale>
        <p:origin x="-2550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A7DA02-A64A-40D0-BC4A-817AC52ABF55}" type="datetimeFigureOut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94EE40-D08C-4F79-BA84-0704D571C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213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F2EF8-5CD9-4B9D-82B9-A3921F5961EE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9DA23-814B-4EFA-946E-2F259B092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A6BCC-448B-491C-A3A4-7DAF7294D51A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2381B-58AE-45B1-B10D-0CF8244A0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B19B2-1C71-4B6B-9539-2041509D552D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F9E6-2619-4C47-A9EB-0AE3A71A1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5D787-059E-41AB-89A7-CC51817E01BC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AD6B5-AD5A-4D3A-A08F-C6E698DF6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3DA9E-0DC7-4D82-846C-9BE029D508B5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483C3-1BBD-475E-B272-89F44A4EED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0E95B-7D99-40A7-A332-B505CF50679C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A5075-6948-449A-9D4F-A3B5D0AAC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1D1E6-A7C4-40B9-8E21-AED99045A0C7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42A37-3099-49FE-AEE6-774B868A4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619B4-2E44-4171-8949-1F97451616B6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D48A3-1572-4844-8838-348E8C39B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0B898-4C4D-4CDD-9623-3CA3CE2BB947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D9883-DE03-4689-976C-0F39F5EF1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827A-1691-451E-8CD5-03B5348550F1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98543-1631-45FF-9479-A2637CDBD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22BE2-1941-4BA5-A360-8F914C440164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0B180-C47D-4AC6-AF5F-E2FA648AE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7B4F69-63A0-4242-93AC-5DECD024FB76}" type="datetime1">
              <a:rPr lang="ru-RU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7F1D0-5FBA-42BE-9961-31D84C70B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0E258-BDCA-46C7-8766-C67FF60B30CC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71600" y="2286000"/>
            <a:ext cx="7772400" cy="1470025"/>
          </a:xfrm>
        </p:spPr>
        <p:txBody>
          <a:bodyPr/>
          <a:lstStyle/>
          <a:p>
            <a:r>
              <a:rPr lang="ru-RU" b="1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Буквенные выражения.</a:t>
            </a:r>
          </a:p>
        </p:txBody>
      </p:sp>
      <p:pic>
        <p:nvPicPr>
          <p:cNvPr id="4" name="Picture 11" descr="H:\Documents and Settings\Aida\Рабочий стол\МОИ шаблоны ЭКСПЕРИМЕНТы\index.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285750"/>
            <a:ext cx="1928812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Documents and Settings\Aida\Рабочий стол\текстуры и фоны, клипарты\Scool_objekts\scool (90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5643563"/>
            <a:ext cx="201612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:\Documents and Settings\Aida\Рабочий стол\текстуры и фоны, клипарты\Scool_objekts\scool (45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857750"/>
            <a:ext cx="7016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:\Documents and Settings\Aida\Рабочий стол\текстуры и фоны, клипарты\Scool_objekts\scool (46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50" y="5786438"/>
            <a:ext cx="1135063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004049" y="623731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 err="1" smtClean="0"/>
              <a:t>Оберст</a:t>
            </a:r>
            <a:r>
              <a:rPr lang="ru-RU" sz="1600" i="1" dirty="0" smtClean="0"/>
              <a:t> Н.В., учитель математики МБОУ «Акбулакская СОШ № 3»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229600" cy="1143000"/>
          </a:xfrm>
        </p:spPr>
        <p:txBody>
          <a:bodyPr/>
          <a:lstStyle/>
          <a:p>
            <a:r>
              <a:rPr lang="ru-RU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Лучший способ изучить что-либо - это открыть самому.</a:t>
            </a:r>
            <a:br>
              <a:rPr lang="ru-RU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Д. Пойа </a:t>
            </a:r>
            <a:endParaRPr lang="ru-RU" b="1" dirty="0">
              <a:ln w="19050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8929718" cy="571504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2F3C18"/>
                </a:solidFill>
              </a:rPr>
              <a:t>Какие символы содержат эти выражения?</a:t>
            </a:r>
            <a:br>
              <a:rPr lang="ru-RU" sz="2800" b="1" i="1" dirty="0" smtClean="0">
                <a:solidFill>
                  <a:srgbClr val="2F3C18"/>
                </a:solidFill>
              </a:rPr>
            </a:br>
            <a:r>
              <a:rPr lang="ru-RU" sz="2800" b="1" i="1" dirty="0" smtClean="0">
                <a:solidFill>
                  <a:srgbClr val="2F3C18"/>
                </a:solidFill>
              </a:rPr>
              <a:t>Как они называются?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071546"/>
            <a:ext cx="6000760" cy="4214842"/>
          </a:xfrm>
        </p:spPr>
        <p:txBody>
          <a:bodyPr/>
          <a:lstStyle/>
          <a:p>
            <a:pPr>
              <a:buNone/>
            </a:pPr>
            <a:r>
              <a:rPr lang="ru-RU" sz="3600" b="1" i="1" dirty="0" smtClean="0">
                <a:solidFill>
                  <a:schemeClr val="bg1"/>
                </a:solidFill>
              </a:rPr>
              <a:t>361+(39+18)   </a:t>
            </a:r>
          </a:p>
          <a:p>
            <a:pPr>
              <a:buNone/>
            </a:pPr>
            <a:endParaRPr lang="ru-RU" sz="36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chemeClr val="bg1"/>
                </a:solidFill>
              </a:rPr>
              <a:t>415+72+85  </a:t>
            </a:r>
          </a:p>
          <a:p>
            <a:pPr>
              <a:buNone/>
            </a:pPr>
            <a:endParaRPr lang="ru-RU" sz="36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chemeClr val="bg1"/>
                </a:solidFill>
              </a:rPr>
              <a:t>25+43+45+57 </a:t>
            </a:r>
          </a:p>
          <a:p>
            <a:pPr>
              <a:buNone/>
            </a:pPr>
            <a:endParaRPr lang="ru-RU" sz="36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chemeClr val="bg1"/>
                </a:solidFill>
              </a:rPr>
              <a:t>546-(246+59) </a:t>
            </a:r>
            <a:endParaRPr lang="ru-RU" sz="4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38100"/>
            <a:ext cx="9067800" cy="6781800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142976" y="2693144"/>
          <a:ext cx="6643734" cy="265505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321867"/>
                <a:gridCol w="3321867"/>
              </a:tblGrid>
              <a:tr h="522926">
                <a:tc>
                  <a:txBody>
                    <a:bodyPr/>
                    <a:lstStyle/>
                    <a:p>
                      <a:pPr algn="ctr"/>
                      <a:endParaRPr lang="ru-RU" sz="2400" b="1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132126">
                <a:tc>
                  <a:txBody>
                    <a:bodyPr/>
                    <a:lstStyle/>
                    <a:p>
                      <a:pPr algn="ctr"/>
                      <a:endParaRPr lang="ru-RU" sz="2800" b="1" i="1" dirty="0">
                        <a:solidFill>
                          <a:srgbClr val="232C1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i="1" dirty="0">
                        <a:solidFill>
                          <a:srgbClr val="232C1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1142984"/>
            <a:ext cx="121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33:3-х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107154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chemeClr val="bg1"/>
                </a:solidFill>
              </a:rPr>
              <a:t>у+х-а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43306" y="1142984"/>
            <a:ext cx="1428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46+68:4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1142984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34*12-34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1714488"/>
            <a:ext cx="1357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56у-12х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71736" y="1714488"/>
            <a:ext cx="1357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275-х+в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214810" y="1714488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948+13+52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9388" y="1714488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32-18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929454" y="1142984"/>
            <a:ext cx="1143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а+349 </a:t>
            </a:r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1142976" y="2643182"/>
            <a:ext cx="342902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F3C18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Числовые выражения</a:t>
            </a: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2F3C18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4357654" y="2643182"/>
            <a:ext cx="357193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F3C18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Буквенные выражения</a:t>
            </a: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2F3C18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0.46597 0.31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0" y="1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0.32534 0.3627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0" y="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15747 0.304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-0.34896 0.352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00" y="1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0.18646 0.4048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0" y="2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0.46598 0.373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0" y="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0.28629 0.4263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0" y="2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23177 0.3215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43889 0.3738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00" y="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/>
          <a:lstStyle/>
          <a:p>
            <a:pPr>
              <a:buNone/>
            </a:pPr>
            <a:endParaRPr lang="ru-RU" b="1" dirty="0" smtClean="0">
              <a:ln w="1905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n w="19050">
                  <a:solidFill>
                    <a:srgbClr val="2F3C18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Тема урока:</a:t>
            </a:r>
          </a:p>
          <a:p>
            <a:pPr>
              <a:buNone/>
            </a:pPr>
            <a:endParaRPr lang="ru-RU" b="1" dirty="0" smtClean="0">
              <a:ln w="1905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Буквенные выражения.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779" y="908720"/>
            <a:ext cx="740326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571472" y="1071546"/>
            <a:ext cx="800105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2F3C18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1A6BCC-448B-491C-A3A4-7DAF7294D51A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64096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1A6BCC-448B-491C-A3A4-7DAF7294D51A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656" y="908720"/>
            <a:ext cx="845891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88840"/>
            <a:ext cx="84969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924944"/>
            <a:ext cx="8496944" cy="1259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4581128"/>
            <a:ext cx="40014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1A6BCC-448B-491C-A3A4-7DAF7294D51A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4427215" cy="171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7757225" cy="51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789040"/>
            <a:ext cx="7200800" cy="65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509120"/>
            <a:ext cx="705678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3429000"/>
            <a:ext cx="6811957" cy="38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229600" cy="1143000"/>
          </a:xfrm>
        </p:spPr>
        <p:txBody>
          <a:bodyPr/>
          <a:lstStyle/>
          <a:p>
            <a:r>
              <a:rPr lang="ru-RU" dirty="0" smtClean="0"/>
              <a:t>Итоги урока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1A6BCC-448B-491C-A3A4-7DAF7294D51A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683568" y="3429000"/>
            <a:ext cx="7810500" cy="5461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Приведите примеры числовых выражений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92896"/>
            <a:ext cx="76677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1A6BCC-448B-491C-A3A4-7DAF7294D51A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2381B-58AE-45B1-B10D-0CF8244A072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908720"/>
            <a:ext cx="77768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Домашнее задание                                                                </a:t>
            </a:r>
          </a:p>
          <a:p>
            <a:r>
              <a:rPr lang="ru-RU" sz="4400" dirty="0" err="1" smtClean="0"/>
              <a:t>стр</a:t>
            </a:r>
            <a:r>
              <a:rPr lang="ru-RU" sz="4400" dirty="0" smtClean="0"/>
              <a:t> 129 .</a:t>
            </a:r>
          </a:p>
          <a:p>
            <a:r>
              <a:rPr lang="ru-RU" sz="4400" dirty="0" smtClean="0"/>
              <a:t> № 655,656,658(</a:t>
            </a:r>
            <a:r>
              <a:rPr lang="ru-RU" sz="4400" dirty="0" err="1" smtClean="0"/>
              <a:t>в,д</a:t>
            </a:r>
            <a:r>
              <a:rPr lang="ru-RU" sz="4400" dirty="0" smtClean="0"/>
              <a:t>) ,№672(в)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 1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 16</Template>
  <TotalTime>739</TotalTime>
  <Words>105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математика -  16</vt:lpstr>
      <vt:lpstr>Буквенные выражения.</vt:lpstr>
      <vt:lpstr>Лучший способ изучить что-либо - это открыть самому. Д. Пойа </vt:lpstr>
      <vt:lpstr>Какие символы содержат эти выражения? Как они называются?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Итоги урока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Буквенные выражения.</dc:title>
  <dc:creator>Пользователь</dc:creator>
  <dc:description>http://aida.ucoz.ru</dc:description>
  <cp:lastModifiedBy>user</cp:lastModifiedBy>
  <cp:revision>68</cp:revision>
  <dcterms:created xsi:type="dcterms:W3CDTF">2013-11-13T16:16:23Z</dcterms:created>
  <dcterms:modified xsi:type="dcterms:W3CDTF">2017-06-21T10:18:32Z</dcterms:modified>
</cp:coreProperties>
</file>